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153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B152D-5371-491F-8D88-C3B0DE91C47A}" type="datetimeFigureOut">
              <a:rPr lang="ru-RU" smtClean="0"/>
              <a:t>10.08.2022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52641-25DB-42BE-AA0A-497A73B0AA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52765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B152D-5371-491F-8D88-C3B0DE91C47A}" type="datetimeFigureOut">
              <a:rPr lang="ru-RU" smtClean="0"/>
              <a:t>10.08.2022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52641-25DB-42BE-AA0A-497A73B0AA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60930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B152D-5371-491F-8D88-C3B0DE91C47A}" type="datetimeFigureOut">
              <a:rPr lang="ru-RU" smtClean="0"/>
              <a:t>10.08.2022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52641-25DB-42BE-AA0A-497A73B0AA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31230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B152D-5371-491F-8D88-C3B0DE91C47A}" type="datetimeFigureOut">
              <a:rPr lang="ru-RU" smtClean="0"/>
              <a:t>10.08.2022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52641-25DB-42BE-AA0A-497A73B0AA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46783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B152D-5371-491F-8D88-C3B0DE91C47A}" type="datetimeFigureOut">
              <a:rPr lang="ru-RU" smtClean="0"/>
              <a:t>10.08.2022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52641-25DB-42BE-AA0A-497A73B0AA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11582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B152D-5371-491F-8D88-C3B0DE91C47A}" type="datetimeFigureOut">
              <a:rPr lang="ru-RU" smtClean="0"/>
              <a:t>10.08.2022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52641-25DB-42BE-AA0A-497A73B0AA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2654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B152D-5371-491F-8D88-C3B0DE91C47A}" type="datetimeFigureOut">
              <a:rPr lang="ru-RU" smtClean="0"/>
              <a:t>10.08.2022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52641-25DB-42BE-AA0A-497A73B0AA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1087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B152D-5371-491F-8D88-C3B0DE91C47A}" type="datetimeFigureOut">
              <a:rPr lang="ru-RU" smtClean="0"/>
              <a:t>10.08.2022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52641-25DB-42BE-AA0A-497A73B0AA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10756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B152D-5371-491F-8D88-C3B0DE91C47A}" type="datetimeFigureOut">
              <a:rPr lang="ru-RU" smtClean="0"/>
              <a:t>10.08.2022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52641-25DB-42BE-AA0A-497A73B0AA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84622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B152D-5371-491F-8D88-C3B0DE91C47A}" type="datetimeFigureOut">
              <a:rPr lang="ru-RU" smtClean="0"/>
              <a:t>10.08.2022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52641-25DB-42BE-AA0A-497A73B0AA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64286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B152D-5371-491F-8D88-C3B0DE91C47A}" type="datetimeFigureOut">
              <a:rPr lang="ru-RU" smtClean="0"/>
              <a:t>10.08.2022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52641-25DB-42BE-AA0A-497A73B0AA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1016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1B152D-5371-491F-8D88-C3B0DE91C47A}" type="datetimeFigureOut">
              <a:rPr lang="ru-RU" smtClean="0"/>
              <a:t>10.08.2022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052641-25DB-42BE-AA0A-497A73B0AA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52019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794065AC-AAB2-7C69-1CDF-ABDFEF1C5C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66186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F211F66-467A-A667-83A2-6D00071384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7905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C52216A-6426-B97F-2CD8-30ABF69B90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24228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8FA659B-9DDE-FA80-FB0A-798A421BF3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65085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D41AA41-0011-BAEA-6617-BFA5DDFA8D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64039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D81D3B2-557E-C31A-48FC-2DE66F0790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67496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6ED6971-3459-4A80-8C1C-4716A1B4F1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45104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85C9F01-5100-B7E6-6D9F-8F83027597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0931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BA7509D-C252-6785-EABC-B188960EAD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26754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103213B-5B44-EEC4-BC6A-9E9D48E230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7934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DB96C5A-723A-F176-AB75-A53A831BF4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53875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791C768-4FC0-3060-2E93-A80B640266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05774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52B7919-2186-D524-732A-93718E9F09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90313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F5FC9E3-8F77-A678-2560-0C74E7A829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12705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6135F34-56E4-DDA4-B63D-96696DC7ED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768519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</TotalTime>
  <Words>0</Words>
  <Application>Microsoft Office PowerPoint</Application>
  <PresentationFormat>Экран (4:3)</PresentationFormat>
  <Paragraphs>0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Александр Ваганов</dc:creator>
  <cp:lastModifiedBy>Александр Ваганов</cp:lastModifiedBy>
  <cp:revision>1</cp:revision>
  <dcterms:created xsi:type="dcterms:W3CDTF">2022-08-10T20:28:12Z</dcterms:created>
  <dcterms:modified xsi:type="dcterms:W3CDTF">2022-08-10T20:33:44Z</dcterms:modified>
</cp:coreProperties>
</file>